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20" roundtripDataSignature="AMtx7miAerqOGjyRx8GkpEsJ3P5sijY3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gif>
</file>

<file path=ppt/media/image12.png>
</file>

<file path=ppt/media/image13.jpg>
</file>

<file path=ppt/media/image14.gif>
</file>

<file path=ppt/media/image15.jpg>
</file>

<file path=ppt/media/image16.png>
</file>

<file path=ppt/media/image2.png>
</file>

<file path=ppt/media/image3.jpg>
</file>

<file path=ppt/media/image4.jpg>
</file>

<file path=ppt/media/image5.gif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tr-T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de76af0a19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de76af0a19_1_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ddf4cac07b_0_29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ddf4cac07b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ddf4cac07b_0_29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ddf4cac07b_0_29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ddf4cac07b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ddf4cac07b_0_29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de76af0a19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de76af0a1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de76af0a19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ddf4cac07b_0_27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ddf4cac07b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gddf4cac07b_0_27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ddf4cac07b_0_28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ddf4cac07b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ddf4cac07b_0_28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ddf4cac07b_0_3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ddf4cac07b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gddf4cac07b_0_31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e10fed4b6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ge10fed4b68_0_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ddf4cac07b_0_227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gddf4cac07b_0_227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" name="Google Shape;16;gddf4cac07b_0_22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ddf4cac07b_0_262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" name="Google Shape;50;gddf4cac07b_0_262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" name="Google Shape;51;gddf4cac07b_0_26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ddf4cac07b_0_26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ddf4cac07b_0_268"/>
          <p:cNvSpPr txBox="1"/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gddf4cac07b_0_268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●"/>
              <a:defRPr/>
            </a:lvl1pPr>
            <a:lvl2pPr indent="-325755" lvl="1" marL="914400" rtl="0" algn="l">
              <a:spcBef>
                <a:spcPts val="1200"/>
              </a:spcBef>
              <a:spcAft>
                <a:spcPts val="0"/>
              </a:spcAft>
              <a:buSzPts val="1530"/>
              <a:buChar char="○"/>
              <a:defRPr/>
            </a:lvl2pPr>
            <a:lvl3pPr indent="-331469" lvl="2" marL="1371600" rtl="0" algn="l">
              <a:spcBef>
                <a:spcPts val="1200"/>
              </a:spcBef>
              <a:spcAft>
                <a:spcPts val="0"/>
              </a:spcAft>
              <a:buSzPts val="1620"/>
              <a:buChar char="■"/>
              <a:defRPr/>
            </a:lvl3pPr>
            <a:lvl4pPr indent="-342900" lvl="3" marL="18288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spcBef>
                <a:spcPts val="12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l"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spcBef>
                <a:spcPts val="12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l">
              <a:spcBef>
                <a:spcPts val="1200"/>
              </a:spcBef>
              <a:spcAft>
                <a:spcPts val="12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7" name="Google Shape;57;gddf4cac07b_0_268"/>
          <p:cNvSpPr txBox="1"/>
          <p:nvPr>
            <p:ph idx="10" type="dt"/>
          </p:nvPr>
        </p:nvSpPr>
        <p:spPr>
          <a:xfrm>
            <a:off x="457200" y="18288"/>
            <a:ext cx="28956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gddf4cac07b_0_268"/>
          <p:cNvSpPr txBox="1"/>
          <p:nvPr>
            <p:ph idx="11" type="ftr"/>
          </p:nvPr>
        </p:nvSpPr>
        <p:spPr>
          <a:xfrm>
            <a:off x="3429000" y="18288"/>
            <a:ext cx="4114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gddf4cac07b_0_268"/>
          <p:cNvSpPr txBox="1"/>
          <p:nvPr>
            <p:ph idx="12" type="sldNum"/>
          </p:nvPr>
        </p:nvSpPr>
        <p:spPr>
          <a:xfrm>
            <a:off x="7620000" y="18288"/>
            <a:ext cx="1066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ddf4cac07b_0_231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gddf4cac07b_0_23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ddf4cac07b_0_23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gddf4cac07b_0_23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gddf4cac07b_0_23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ddf4cac07b_0_23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gddf4cac07b_0_238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gddf4cac07b_0_238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gddf4cac07b_0_23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ddf4cac07b_0_24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gddf4cac07b_0_24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ddf4cac07b_0_246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gddf4cac07b_0_246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gddf4cac07b_0_24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ddf4cac07b_0_250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8" name="Google Shape;38;gddf4cac07b_0_25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ddf4cac07b_0_253"/>
          <p:cNvSpPr/>
          <p:nvPr/>
        </p:nvSpPr>
        <p:spPr>
          <a:xfrm>
            <a:off x="4572000" y="33"/>
            <a:ext cx="457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gddf4cac07b_0_253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gddf4cac07b_0_253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gddf4cac07b_0_253"/>
          <p:cNvSpPr txBox="1"/>
          <p:nvPr>
            <p:ph idx="2" type="body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gddf4cac07b_0_25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ddf4cac07b_0_259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gddf4cac07b_0_25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ddf4cac07b_0_22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gddf4cac07b_0_223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" name="Google Shape;12;gddf4cac07b_0_22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Relationship Id="rId4" Type="http://schemas.openxmlformats.org/officeDocument/2006/relationships/image" Target="../media/image6.jpg"/><Relationship Id="rId5" Type="http://schemas.openxmlformats.org/officeDocument/2006/relationships/image" Target="../media/image1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www.youtube.com/watch?v=g9LGY9nSk2E" TargetMode="External"/><Relationship Id="rId4" Type="http://schemas.openxmlformats.org/officeDocument/2006/relationships/image" Target="../media/image8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16.png"/><Relationship Id="rId6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www.youtube.com/watch?v=WUPUyoRD7EE" TargetMode="External"/><Relationship Id="rId4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www.youtube.com/watch?v=QLRQTiIJf0E" TargetMode="External"/><Relationship Id="rId4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gif"/><Relationship Id="rId4" Type="http://schemas.openxmlformats.org/officeDocument/2006/relationships/image" Target="../media/image11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"/>
          <p:cNvSpPr txBox="1"/>
          <p:nvPr>
            <p:ph type="ctrTitle"/>
          </p:nvPr>
        </p:nvSpPr>
        <p:spPr>
          <a:xfrm>
            <a:off x="311700" y="684376"/>
            <a:ext cx="8520600" cy="30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Arial"/>
              <a:buNone/>
            </a:pPr>
            <a:r>
              <a:rPr lang="tr-TR"/>
              <a:t>CAMPUS KART RACING GAME</a:t>
            </a:r>
            <a:endParaRPr/>
          </a:p>
        </p:txBody>
      </p:sp>
      <p:sp>
        <p:nvSpPr>
          <p:cNvPr id="65" name="Google Shape;65;p1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63"/>
              <a:buNone/>
            </a:pPr>
            <a:r>
              <a:rPr lang="tr-TR" sz="1610">
                <a:solidFill>
                  <a:srgbClr val="FF9900"/>
                </a:solidFill>
              </a:rPr>
              <a:t> </a:t>
            </a:r>
            <a:r>
              <a:rPr lang="tr-TR" sz="1610">
                <a:solidFill>
                  <a:srgbClr val="FF9900"/>
                </a:solidFill>
              </a:rPr>
              <a:t>Project Members:</a:t>
            </a:r>
            <a:endParaRPr sz="1610">
              <a:solidFill>
                <a:srgbClr val="FF9900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63"/>
              <a:buNone/>
            </a:pPr>
            <a:r>
              <a:t/>
            </a:r>
            <a:endParaRPr sz="161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63"/>
              <a:buNone/>
            </a:pPr>
            <a:r>
              <a:rPr lang="tr-TR" sz="1610"/>
              <a:t> Ozan Çetiner - 201511012</a:t>
            </a:r>
            <a:endParaRPr sz="161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63"/>
              <a:buNone/>
            </a:pPr>
            <a:r>
              <a:rPr lang="tr-TR" sz="1610"/>
              <a:t> Esra Şahin - 201511055</a:t>
            </a:r>
            <a:endParaRPr sz="161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63"/>
              <a:buNone/>
            </a:pPr>
            <a:r>
              <a:rPr lang="tr-TR" sz="1610"/>
              <a:t> Buğra Doğan - 201711205</a:t>
            </a:r>
            <a:endParaRPr sz="161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63"/>
              <a:buNone/>
            </a:pPr>
            <a:r>
              <a:rPr lang="tr-TR" sz="1610"/>
              <a:t> Nurettin Cem Altunbulduk - 201411004</a:t>
            </a:r>
            <a:endParaRPr sz="161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63"/>
              <a:buNone/>
            </a:pPr>
            <a:r>
              <a:t/>
            </a:r>
            <a:endParaRPr sz="1610"/>
          </a:p>
          <a:p>
            <a:pPr indent="0" lvl="0" marL="0" rtl="0" algn="l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SzPts val="663"/>
              <a:buNone/>
            </a:pPr>
            <a:r>
              <a:rPr lang="tr-TR" sz="1610">
                <a:solidFill>
                  <a:srgbClr val="FF9900"/>
                </a:solidFill>
              </a:rPr>
              <a:t> </a:t>
            </a:r>
            <a:r>
              <a:rPr lang="tr-TR" sz="1610">
                <a:solidFill>
                  <a:srgbClr val="FF9900"/>
                </a:solidFill>
              </a:rPr>
              <a:t>Advisor:</a:t>
            </a:r>
            <a:r>
              <a:rPr lang="tr-TR" sz="1610"/>
              <a:t> Murat Saran</a:t>
            </a:r>
            <a:endParaRPr sz="1610"/>
          </a:p>
        </p:txBody>
      </p:sp>
      <p:pic>
        <p:nvPicPr>
          <p:cNvPr id="66" name="Google Shape;66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6600" y="3483371"/>
            <a:ext cx="1647825" cy="16478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"/>
          <p:cNvSpPr txBox="1"/>
          <p:nvPr>
            <p:ph idx="12" type="sldNum"/>
          </p:nvPr>
        </p:nvSpPr>
        <p:spPr>
          <a:xfrm>
            <a:off x="7620000" y="18288"/>
            <a:ext cx="1066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tr-TR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de76af0a19_1_4"/>
          <p:cNvSpPr txBox="1"/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2857"/>
              <a:buFont typeface="Arial"/>
              <a:buNone/>
            </a:pPr>
            <a:br>
              <a:rPr lang="tr-TR"/>
            </a:br>
            <a:br>
              <a:rPr lang="tr-TR"/>
            </a:br>
            <a:r>
              <a:rPr lang="tr-TR"/>
              <a:t>Solution</a:t>
            </a:r>
            <a:br>
              <a:rPr lang="tr-TR"/>
            </a:br>
            <a:br>
              <a:rPr lang="tr-TR"/>
            </a:br>
            <a:endParaRPr/>
          </a:p>
        </p:txBody>
      </p:sp>
      <p:sp>
        <p:nvSpPr>
          <p:cNvPr id="141" name="Google Shape;141;gde76af0a19_1_4"/>
          <p:cNvSpPr txBox="1"/>
          <p:nvPr>
            <p:ph idx="1" type="body"/>
          </p:nvPr>
        </p:nvSpPr>
        <p:spPr>
          <a:xfrm>
            <a:off x="457200" y="1600200"/>
            <a:ext cx="3272700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182880" rtl="0" algn="l">
              <a:spcBef>
                <a:spcPts val="480"/>
              </a:spcBef>
              <a:spcAft>
                <a:spcPts val="0"/>
              </a:spcAft>
              <a:buSzPts val="1530"/>
              <a:buChar char="●"/>
            </a:pPr>
            <a:r>
              <a:rPr lang="tr-TR"/>
              <a:t>PING</a:t>
            </a:r>
            <a:endParaRPr/>
          </a:p>
          <a:p>
            <a:pPr indent="-182880" lvl="1" marL="457200" rtl="0" algn="l">
              <a:spcBef>
                <a:spcPts val="1200"/>
              </a:spcBef>
              <a:spcAft>
                <a:spcPts val="0"/>
              </a:spcAft>
              <a:buSzPts val="1530"/>
              <a:buChar char="○"/>
            </a:pPr>
            <a:r>
              <a:rPr lang="tr-TR"/>
              <a:t>Different servers offered by Photon.</a:t>
            </a:r>
            <a:endParaRPr/>
          </a:p>
          <a:p>
            <a:pPr indent="0" lvl="0" marL="18288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de76af0a19_1_4"/>
          <p:cNvSpPr txBox="1"/>
          <p:nvPr>
            <p:ph idx="12" type="sldNum"/>
          </p:nvPr>
        </p:nvSpPr>
        <p:spPr>
          <a:xfrm>
            <a:off x="7620000" y="18288"/>
            <a:ext cx="1066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tr-TR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3" name="Google Shape;143;gde76af0a19_1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6533" y="347400"/>
            <a:ext cx="5277467" cy="6510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ddf4cac07b_0_292"/>
          <p:cNvSpPr txBox="1"/>
          <p:nvPr>
            <p:ph type="title"/>
          </p:nvPr>
        </p:nvSpPr>
        <p:spPr>
          <a:xfrm>
            <a:off x="0" y="18300"/>
            <a:ext cx="8229600" cy="990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Artificial Intelligence -</a:t>
            </a:r>
            <a:endParaRPr/>
          </a:p>
        </p:txBody>
      </p:sp>
      <p:sp>
        <p:nvSpPr>
          <p:cNvPr id="150" name="Google Shape;150;gddf4cac07b_0_292"/>
          <p:cNvSpPr txBox="1"/>
          <p:nvPr>
            <p:ph idx="1" type="body"/>
          </p:nvPr>
        </p:nvSpPr>
        <p:spPr>
          <a:xfrm>
            <a:off x="3572075" y="397125"/>
            <a:ext cx="2957100" cy="329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SzPts val="275"/>
              <a:buNone/>
            </a:pPr>
            <a:r>
              <a:rPr lang="tr-TR" sz="1750"/>
              <a:t>PATH FOLLOW</a:t>
            </a:r>
            <a:endParaRPr sz="17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1750"/>
          </a:p>
        </p:txBody>
      </p:sp>
      <p:sp>
        <p:nvSpPr>
          <p:cNvPr id="151" name="Google Shape;151;gddf4cac07b_0_292"/>
          <p:cNvSpPr txBox="1"/>
          <p:nvPr>
            <p:ph idx="12" type="sldNum"/>
          </p:nvPr>
        </p:nvSpPr>
        <p:spPr>
          <a:xfrm>
            <a:off x="7620000" y="18288"/>
            <a:ext cx="1066800" cy="329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  <p:pic>
        <p:nvPicPr>
          <p:cNvPr id="152" name="Google Shape;152;gddf4cac07b_0_2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21800"/>
            <a:ext cx="4900925" cy="241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gddf4cac07b_0_2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834625"/>
            <a:ext cx="6141074" cy="3023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gddf4cac07b_0_2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00923" y="1421794"/>
            <a:ext cx="4243075" cy="12077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df4cac07b_0_299"/>
          <p:cNvSpPr txBox="1"/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Project Plan / Team Member Responsibilities</a:t>
            </a:r>
            <a:endParaRPr/>
          </a:p>
        </p:txBody>
      </p:sp>
      <p:sp>
        <p:nvSpPr>
          <p:cNvPr id="161" name="Google Shape;161;gddf4cac07b_0_299"/>
          <p:cNvSpPr txBox="1"/>
          <p:nvPr>
            <p:ph idx="1" type="body"/>
          </p:nvPr>
        </p:nvSpPr>
        <p:spPr>
          <a:xfrm>
            <a:off x="457200" y="1828325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7603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tr-TR" sz="2510"/>
              <a:t> </a:t>
            </a:r>
            <a:r>
              <a:rPr lang="tr-TR" sz="2510">
                <a:solidFill>
                  <a:srgbClr val="FF9900"/>
                </a:solidFill>
              </a:rPr>
              <a:t>Ozan Çetiner             </a:t>
            </a:r>
            <a:endParaRPr sz="2510">
              <a:solidFill>
                <a:srgbClr val="FF9900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510">
                <a:solidFill>
                  <a:srgbClr val="FF9900"/>
                </a:solidFill>
              </a:rPr>
              <a:t> </a:t>
            </a:r>
            <a:r>
              <a:rPr lang="tr-TR" sz="2510"/>
              <a:t>Game Animations,Menu Design</a:t>
            </a:r>
            <a:endParaRPr sz="2510"/>
          </a:p>
          <a:p>
            <a:pPr indent="-37603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tr-TR" sz="2510"/>
              <a:t> </a:t>
            </a:r>
            <a:r>
              <a:rPr lang="tr-TR" sz="2510">
                <a:solidFill>
                  <a:srgbClr val="FF9900"/>
                </a:solidFill>
              </a:rPr>
              <a:t>Esra Şahin                         </a:t>
            </a:r>
            <a:endParaRPr sz="2510">
              <a:solidFill>
                <a:srgbClr val="FF99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510">
                <a:solidFill>
                  <a:srgbClr val="FF9900"/>
                </a:solidFill>
              </a:rPr>
              <a:t>      </a:t>
            </a:r>
            <a:r>
              <a:rPr lang="tr-TR" sz="2510"/>
              <a:t>Game Music,Lighting</a:t>
            </a:r>
            <a:endParaRPr sz="2510"/>
          </a:p>
          <a:p>
            <a:pPr indent="-37603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tr-TR" sz="2510"/>
              <a:t> </a:t>
            </a:r>
            <a:r>
              <a:rPr lang="tr-TR" sz="2510">
                <a:solidFill>
                  <a:srgbClr val="FF9900"/>
                </a:solidFill>
              </a:rPr>
              <a:t>Buğra Doğan                     </a:t>
            </a:r>
            <a:endParaRPr sz="2510">
              <a:solidFill>
                <a:srgbClr val="FF9900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510">
                <a:solidFill>
                  <a:srgbClr val="FF9900"/>
                </a:solidFill>
              </a:rPr>
              <a:t> </a:t>
            </a:r>
            <a:r>
              <a:rPr lang="tr-TR" sz="2510"/>
              <a:t>Game Logic,AI,Lighting,Menu Design</a:t>
            </a:r>
            <a:endParaRPr sz="2510"/>
          </a:p>
          <a:p>
            <a:pPr indent="-37603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tr-TR" sz="2510"/>
              <a:t> </a:t>
            </a:r>
            <a:r>
              <a:rPr lang="tr-TR" sz="2510">
                <a:solidFill>
                  <a:srgbClr val="FF9900"/>
                </a:solidFill>
              </a:rPr>
              <a:t>Nurettin Cem Altunbulduk</a:t>
            </a:r>
            <a:endParaRPr sz="2510">
              <a:solidFill>
                <a:srgbClr val="FF9900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510"/>
              <a:t> Game Logic,AI</a:t>
            </a:r>
            <a:endParaRPr sz="2510"/>
          </a:p>
          <a:p>
            <a:pPr indent="-37603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tr-TR" sz="2510">
                <a:solidFill>
                  <a:srgbClr val="FF9900"/>
                </a:solidFill>
              </a:rPr>
              <a:t> Team </a:t>
            </a:r>
            <a:endParaRPr sz="2510">
              <a:solidFill>
                <a:srgbClr val="FF9900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510"/>
              <a:t> 3D Modelling,Sound Effect</a:t>
            </a:r>
            <a:endParaRPr sz="2510"/>
          </a:p>
        </p:txBody>
      </p:sp>
      <p:sp>
        <p:nvSpPr>
          <p:cNvPr id="162" name="Google Shape;162;gddf4cac07b_0_299"/>
          <p:cNvSpPr txBox="1"/>
          <p:nvPr>
            <p:ph idx="12" type="sldNum"/>
          </p:nvPr>
        </p:nvSpPr>
        <p:spPr>
          <a:xfrm>
            <a:off x="7620000" y="18288"/>
            <a:ext cx="1066800" cy="329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"/>
          <p:cNvSpPr txBox="1"/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tr-TR"/>
              <a:t>Demo</a:t>
            </a:r>
            <a:endParaRPr/>
          </a:p>
        </p:txBody>
      </p:sp>
      <p:sp>
        <p:nvSpPr>
          <p:cNvPr id="168" name="Google Shape;168;p6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3339" lvl="0" marL="182880" rtl="0" algn="l">
              <a:spcBef>
                <a:spcPts val="0"/>
              </a:spcBef>
              <a:spcAft>
                <a:spcPts val="0"/>
              </a:spcAft>
              <a:buSzPts val="2040"/>
              <a:buNone/>
            </a:pPr>
            <a:r>
              <a:t/>
            </a:r>
            <a:endParaRPr/>
          </a:p>
          <a:p>
            <a:pPr indent="0" lvl="0" marL="182880" rtl="0" algn="l">
              <a:spcBef>
                <a:spcPts val="48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6"/>
          <p:cNvSpPr txBox="1"/>
          <p:nvPr>
            <p:ph idx="12" type="sldNum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tr-TR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p6" title="Final Dem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6788" y="1244025"/>
            <a:ext cx="6882266" cy="516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de76af0a19_0_0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tr-TR" sz="4000">
                <a:solidFill>
                  <a:schemeClr val="dk2"/>
                </a:solidFill>
              </a:rPr>
              <a:t>  </a:t>
            </a:r>
            <a:r>
              <a:rPr lang="tr-TR" sz="5000">
                <a:solidFill>
                  <a:schemeClr val="dk1"/>
                </a:solidFill>
              </a:rPr>
              <a:t>THANK YOU!</a:t>
            </a:r>
            <a:r>
              <a:rPr lang="tr-TR" sz="4000">
                <a:solidFill>
                  <a:schemeClr val="dk1"/>
                </a:solidFill>
              </a:rPr>
              <a:t>         </a:t>
            </a:r>
            <a:endParaRPr sz="3400">
              <a:solidFill>
                <a:schemeClr val="dk1"/>
              </a:solidFill>
            </a:endParaRPr>
          </a:p>
        </p:txBody>
      </p:sp>
      <p:sp>
        <p:nvSpPr>
          <p:cNvPr id="177" name="Google Shape;177;gde76af0a19_0_0"/>
          <p:cNvSpPr txBox="1"/>
          <p:nvPr>
            <p:ph idx="12" type="sldNum"/>
          </p:nvPr>
        </p:nvSpPr>
        <p:spPr>
          <a:xfrm>
            <a:off x="7620000" y="18288"/>
            <a:ext cx="1066800" cy="329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tr-TR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"/>
          <p:cNvSpPr txBox="1"/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tr-TR"/>
              <a:t>Contents</a:t>
            </a:r>
            <a:endParaRPr/>
          </a:p>
        </p:txBody>
      </p:sp>
      <p:sp>
        <p:nvSpPr>
          <p:cNvPr id="73" name="Google Shape;73;p2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40"/>
              <a:buFont typeface="Arial"/>
              <a:buChar char="●"/>
            </a:pPr>
            <a:r>
              <a:rPr lang="tr-TR"/>
              <a:t>Project Information</a:t>
            </a:r>
            <a:endParaRPr/>
          </a:p>
          <a:p>
            <a:pPr indent="-457200" lvl="0" marL="457200" rtl="0" algn="l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SzPts val="2040"/>
              <a:buFont typeface="Arial"/>
              <a:buChar char="●"/>
            </a:pPr>
            <a:r>
              <a:rPr lang="tr-TR"/>
              <a:t>Development Tools</a:t>
            </a:r>
            <a:endParaRPr/>
          </a:p>
          <a:p>
            <a:pPr indent="-457200" lvl="0" marL="457200" rtl="0" algn="l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SzPts val="2040"/>
              <a:buFont typeface="Arial"/>
              <a:buChar char="●"/>
            </a:pPr>
            <a:r>
              <a:rPr lang="tr-TR"/>
              <a:t>Graphic Design</a:t>
            </a:r>
            <a:endParaRPr/>
          </a:p>
          <a:p>
            <a:pPr indent="-457200" lvl="0" marL="457200" rtl="0" algn="l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SzPts val="2040"/>
              <a:buFont typeface="Arial"/>
              <a:buChar char="●"/>
            </a:pPr>
            <a:r>
              <a:rPr lang="tr-TR"/>
              <a:t>Challenges</a:t>
            </a:r>
            <a:endParaRPr/>
          </a:p>
          <a:p>
            <a:pPr indent="-42481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530"/>
              <a:buChar char="●"/>
            </a:pPr>
            <a:r>
              <a:rPr lang="tr-TR"/>
              <a:t>Solution</a:t>
            </a:r>
            <a:endParaRPr/>
          </a:p>
          <a:p>
            <a:pPr indent="-44386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30"/>
              <a:buChar char="●"/>
            </a:pPr>
            <a:r>
              <a:rPr lang="tr-TR"/>
              <a:t>Artificial Intelligence</a:t>
            </a:r>
            <a:endParaRPr/>
          </a:p>
          <a:p>
            <a:pPr indent="-44386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30"/>
              <a:buChar char="●"/>
            </a:pPr>
            <a:r>
              <a:rPr lang="tr-TR"/>
              <a:t>Project Plan</a:t>
            </a:r>
            <a:endParaRPr/>
          </a:p>
          <a:p>
            <a:pPr indent="-443865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1830"/>
              <a:buChar char="●"/>
            </a:pPr>
            <a:r>
              <a:rPr lang="tr-TR"/>
              <a:t>Demo</a:t>
            </a:r>
            <a:endParaRPr/>
          </a:p>
        </p:txBody>
      </p:sp>
      <p:sp>
        <p:nvSpPr>
          <p:cNvPr id="74" name="Google Shape;74;p2"/>
          <p:cNvSpPr txBox="1"/>
          <p:nvPr>
            <p:ph idx="12" type="sldNum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"/>
          <p:cNvSpPr txBox="1"/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tr-TR"/>
              <a:t>Project</a:t>
            </a:r>
            <a:r>
              <a:rPr lang="tr-TR"/>
              <a:t> </a:t>
            </a:r>
            <a:r>
              <a:rPr lang="tr-TR"/>
              <a:t>Information</a:t>
            </a:r>
            <a:endParaRPr/>
          </a:p>
        </p:txBody>
      </p:sp>
      <p:sp>
        <p:nvSpPr>
          <p:cNvPr id="80" name="Google Shape;80;p3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18288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40"/>
              <a:buChar char="●"/>
            </a:pPr>
            <a:r>
              <a:rPr lang="tr-TR"/>
              <a:t>Cross-Platform (Windows - Android)</a:t>
            </a:r>
            <a:endParaRPr/>
          </a:p>
          <a:p>
            <a:pPr indent="-150495" lvl="0" marL="18288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30"/>
              <a:buChar char="●"/>
            </a:pPr>
            <a:r>
              <a:rPr lang="tr-TR"/>
              <a:t>Singleplayer</a:t>
            </a:r>
            <a:endParaRPr/>
          </a:p>
          <a:p>
            <a:pPr indent="-150495" lvl="0" marL="18288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30"/>
              <a:buChar char="●"/>
            </a:pPr>
            <a:r>
              <a:rPr lang="tr-TR"/>
              <a:t>Multiplayer</a:t>
            </a:r>
            <a:endParaRPr/>
          </a:p>
          <a:p>
            <a:pPr indent="-150495" lvl="0" marL="18288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30"/>
              <a:buChar char="●"/>
            </a:pPr>
            <a:r>
              <a:rPr lang="tr-TR"/>
              <a:t>Campus Map</a:t>
            </a:r>
            <a:endParaRPr/>
          </a:p>
          <a:p>
            <a:pPr indent="-150495" lvl="0" marL="18288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30"/>
              <a:buChar char="●"/>
            </a:pPr>
            <a:r>
              <a:rPr lang="tr-TR"/>
              <a:t>Kart Customization</a:t>
            </a:r>
            <a:endParaRPr/>
          </a:p>
          <a:p>
            <a:pPr indent="-53339" lvl="0" marL="182880" rtl="0" algn="l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SzPts val="204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SzPts val="2040"/>
              <a:buNone/>
            </a:pPr>
            <a:r>
              <a:t/>
            </a:r>
            <a:endParaRPr/>
          </a:p>
          <a:p>
            <a:pPr indent="-53339" lvl="0" marL="182880" rtl="0" algn="l">
              <a:spcBef>
                <a:spcPts val="480"/>
              </a:spcBef>
              <a:spcAft>
                <a:spcPts val="1200"/>
              </a:spcAft>
              <a:buSzPts val="2040"/>
              <a:buNone/>
            </a:pPr>
            <a:r>
              <a:t/>
            </a:r>
            <a:endParaRPr/>
          </a:p>
        </p:txBody>
      </p:sp>
      <p:sp>
        <p:nvSpPr>
          <p:cNvPr id="81" name="Google Shape;81;p3"/>
          <p:cNvSpPr txBox="1"/>
          <p:nvPr>
            <p:ph idx="12" type="sldNum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tr-TR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df4cac07b_0_278"/>
          <p:cNvSpPr txBox="1"/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Development Tools</a:t>
            </a:r>
            <a:endParaRPr/>
          </a:p>
        </p:txBody>
      </p:sp>
      <p:sp>
        <p:nvSpPr>
          <p:cNvPr id="88" name="Google Shape;88;gddf4cac07b_0_278"/>
          <p:cNvSpPr txBox="1"/>
          <p:nvPr>
            <p:ph idx="12" type="sldNum"/>
          </p:nvPr>
        </p:nvSpPr>
        <p:spPr>
          <a:xfrm>
            <a:off x="7620000" y="18288"/>
            <a:ext cx="1066800" cy="329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  <p:pic>
        <p:nvPicPr>
          <p:cNvPr id="89" name="Google Shape;89;gddf4cac07b_0_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0013" y="1651237"/>
            <a:ext cx="6243974" cy="104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gddf4cac07b_0_2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4150" y="3994750"/>
            <a:ext cx="2050250" cy="205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gddf4cac07b_0_2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17288" y="2827263"/>
            <a:ext cx="4309425" cy="156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gddf4cac07b_0_278"/>
          <p:cNvPicPr preferRelativeResize="0"/>
          <p:nvPr/>
        </p:nvPicPr>
        <p:blipFill rotWithShape="1">
          <a:blip r:embed="rId6">
            <a:alphaModFix/>
          </a:blip>
          <a:srcRect b="28731" l="10283" r="10433" t="53013"/>
          <a:stretch/>
        </p:blipFill>
        <p:spPr>
          <a:xfrm>
            <a:off x="2306887" y="4524575"/>
            <a:ext cx="2647258" cy="99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df4cac07b_0_285"/>
          <p:cNvSpPr txBox="1"/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Graphic Design</a:t>
            </a:r>
            <a:endParaRPr/>
          </a:p>
        </p:txBody>
      </p:sp>
      <p:sp>
        <p:nvSpPr>
          <p:cNvPr id="99" name="Google Shape;99;gddf4cac07b_0_285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1200"/>
              </a:spcAft>
              <a:buNone/>
            </a:pPr>
            <a:r>
              <a:rPr lang="tr-TR"/>
              <a:t>3D View of Campus</a:t>
            </a:r>
            <a:endParaRPr/>
          </a:p>
        </p:txBody>
      </p:sp>
      <p:sp>
        <p:nvSpPr>
          <p:cNvPr id="100" name="Google Shape;100;gddf4cac07b_0_285"/>
          <p:cNvSpPr txBox="1"/>
          <p:nvPr>
            <p:ph idx="12" type="sldNum"/>
          </p:nvPr>
        </p:nvSpPr>
        <p:spPr>
          <a:xfrm>
            <a:off x="7620000" y="18288"/>
            <a:ext cx="1066800" cy="329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  <p:pic>
        <p:nvPicPr>
          <p:cNvPr id="101" name="Google Shape;101;gddf4cac07b_0_285" title="3D View of Cankaya University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4349" y="1973325"/>
            <a:ext cx="6004900" cy="450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ddf4cac07b_0_317"/>
          <p:cNvSpPr txBox="1"/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Graphic Design</a:t>
            </a:r>
            <a:endParaRPr/>
          </a:p>
        </p:txBody>
      </p:sp>
      <p:sp>
        <p:nvSpPr>
          <p:cNvPr id="108" name="Google Shape;108;gddf4cac07b_0_317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1200"/>
              </a:spcAft>
              <a:buNone/>
            </a:pPr>
            <a:r>
              <a:rPr lang="tr-TR"/>
              <a:t>3D Karts</a:t>
            </a:r>
            <a:endParaRPr/>
          </a:p>
        </p:txBody>
      </p:sp>
      <p:sp>
        <p:nvSpPr>
          <p:cNvPr id="109" name="Google Shape;109;gddf4cac07b_0_317"/>
          <p:cNvSpPr txBox="1"/>
          <p:nvPr>
            <p:ph idx="12" type="sldNum"/>
          </p:nvPr>
        </p:nvSpPr>
        <p:spPr>
          <a:xfrm>
            <a:off x="7620000" y="18288"/>
            <a:ext cx="1066800" cy="329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  <p:pic>
        <p:nvPicPr>
          <p:cNvPr id="110" name="Google Shape;110;gddf4cac07b_0_317" title="3D Karts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1075" y="2054075"/>
            <a:ext cx="5897225" cy="442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e10fed4b68_0_3"/>
          <p:cNvSpPr txBox="1"/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tr-TR"/>
              <a:t>Challenges</a:t>
            </a:r>
            <a:endParaRPr/>
          </a:p>
        </p:txBody>
      </p:sp>
      <p:sp>
        <p:nvSpPr>
          <p:cNvPr id="116" name="Google Shape;116;ge10fed4b68_0_3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182880" rtl="0" algn="l">
              <a:spcBef>
                <a:spcPts val="0"/>
              </a:spcBef>
              <a:spcAft>
                <a:spcPts val="0"/>
              </a:spcAft>
              <a:buSzPts val="2040"/>
              <a:buChar char="●"/>
            </a:pPr>
            <a:r>
              <a:rPr lang="tr-TR"/>
              <a:t>FPS - Frame Per Second (Higher is better.)</a:t>
            </a:r>
            <a:endParaRPr/>
          </a:p>
          <a:p>
            <a:pPr indent="0" lvl="0" marL="18288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18288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18288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1200"/>
              </a:spcAft>
              <a:buSzPts val="2040"/>
              <a:buNone/>
            </a:pPr>
            <a:r>
              <a:t/>
            </a:r>
            <a:endParaRPr b="1"/>
          </a:p>
        </p:txBody>
      </p:sp>
      <p:sp>
        <p:nvSpPr>
          <p:cNvPr id="117" name="Google Shape;117;ge10fed4b68_0_3"/>
          <p:cNvSpPr txBox="1"/>
          <p:nvPr>
            <p:ph idx="12" type="sldNum"/>
          </p:nvPr>
        </p:nvSpPr>
        <p:spPr>
          <a:xfrm>
            <a:off x="7620000" y="18288"/>
            <a:ext cx="1066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tr-TR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ge10fed4b68_0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69050"/>
            <a:ext cx="4762500" cy="268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e10fed4b68_0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2500" y="2272975"/>
            <a:ext cx="4381499" cy="2678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"/>
          <p:cNvSpPr txBox="1"/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tr-TR"/>
              <a:t>Challenges</a:t>
            </a:r>
            <a:endParaRPr/>
          </a:p>
        </p:txBody>
      </p:sp>
      <p:sp>
        <p:nvSpPr>
          <p:cNvPr id="125" name="Google Shape;125;p4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50495" lvl="0" marL="182880" rtl="0" algn="l">
              <a:spcBef>
                <a:spcPts val="0"/>
              </a:spcBef>
              <a:spcAft>
                <a:spcPts val="0"/>
              </a:spcAft>
              <a:buSzPts val="1530"/>
              <a:buChar char="●"/>
            </a:pPr>
            <a:r>
              <a:rPr lang="tr-TR"/>
              <a:t>PING </a:t>
            </a:r>
            <a:r>
              <a:rPr lang="tr-TR"/>
              <a:t>(Lower is better.)</a:t>
            </a:r>
            <a:endParaRPr/>
          </a:p>
          <a:p>
            <a:pPr indent="0" lvl="0" marL="18288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1200"/>
              </a:spcAft>
              <a:buSzPts val="2040"/>
              <a:buNone/>
            </a:pPr>
            <a:r>
              <a:t/>
            </a:r>
            <a:endParaRPr b="1"/>
          </a:p>
        </p:txBody>
      </p:sp>
      <p:sp>
        <p:nvSpPr>
          <p:cNvPr id="126" name="Google Shape;126;p4"/>
          <p:cNvSpPr txBox="1"/>
          <p:nvPr>
            <p:ph idx="12" type="sldNum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tr-TR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Google Shape;127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0875" y="2343150"/>
            <a:ext cx="2762250" cy="217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"/>
          <p:cNvSpPr txBox="1"/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2857"/>
              <a:buFont typeface="Arial"/>
              <a:buNone/>
            </a:pPr>
            <a:br>
              <a:rPr lang="tr-TR"/>
            </a:br>
            <a:br>
              <a:rPr lang="tr-TR"/>
            </a:br>
            <a:r>
              <a:rPr lang="tr-TR"/>
              <a:t>Solution</a:t>
            </a:r>
            <a:br>
              <a:rPr lang="tr-TR"/>
            </a:br>
            <a:br>
              <a:rPr lang="tr-TR"/>
            </a:br>
            <a:endParaRPr/>
          </a:p>
        </p:txBody>
      </p:sp>
      <p:sp>
        <p:nvSpPr>
          <p:cNvPr id="133" name="Google Shape;133;p5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182880" rtl="0" algn="l">
              <a:spcBef>
                <a:spcPts val="480"/>
              </a:spcBef>
              <a:spcAft>
                <a:spcPts val="0"/>
              </a:spcAft>
              <a:buSzPts val="2040"/>
              <a:buChar char="●"/>
            </a:pPr>
            <a:r>
              <a:rPr lang="tr-TR"/>
              <a:t>FPS</a:t>
            </a:r>
            <a:endParaRPr/>
          </a:p>
          <a:p>
            <a:pPr indent="-182880" lvl="1" marL="457200" rtl="0" algn="l">
              <a:spcBef>
                <a:spcPts val="1200"/>
              </a:spcBef>
              <a:spcAft>
                <a:spcPts val="0"/>
              </a:spcAft>
              <a:buSzPts val="1530"/>
              <a:buChar char="○"/>
            </a:pPr>
            <a:r>
              <a:rPr lang="tr-TR"/>
              <a:t>Resolution and Quality Settings</a:t>
            </a:r>
            <a:endParaRPr/>
          </a:p>
          <a:p>
            <a:pPr indent="0" lvl="0" marL="18288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18288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5"/>
          <p:cNvSpPr txBox="1"/>
          <p:nvPr>
            <p:ph idx="12" type="sldNum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tr-TR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" name="Google Shape;135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5825" y="2672040"/>
            <a:ext cx="6486326" cy="3647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2013-04-23T05:32:07Z</dcterms:created>
  <dc:creator>Ugur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637562750</vt:i4>
  </property>
  <property fmtid="{D5CDD505-2E9C-101B-9397-08002B2CF9AE}" pid="3" name="_NewReviewCycle">
    <vt:lpwstr/>
  </property>
  <property fmtid="{D5CDD505-2E9C-101B-9397-08002B2CF9AE}" pid="4" name="_EmailSubject">
    <vt:lpwstr>Short presentation</vt:lpwstr>
  </property>
  <property fmtid="{D5CDD505-2E9C-101B-9397-08002B2CF9AE}" pid="5" name="_AuthorEmail">
    <vt:lpwstr>sadik@cankaya.edu.tr</vt:lpwstr>
  </property>
  <property fmtid="{D5CDD505-2E9C-101B-9397-08002B2CF9AE}" pid="6" name="_AuthorEmailDisplayName">
    <vt:lpwstr>Sadık Eşmelioğlu</vt:lpwstr>
  </property>
</Properties>
</file>